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4" roundtripDataSignature="AMtx7mgC5N3s5nFYseggt7qXfvxpLxqT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24" Type="http://customschemas.google.com/relationships/presentationmetadata" Target="metadata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559f88332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g2559f88332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5439ea6e71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5439ea6e7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5439ea6e71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5439ea6e71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559f88332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g2559f88332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18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18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8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18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18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Google Shape;16;p18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18"/>
          <p:cNvSpPr txBox="1"/>
          <p:nvPr>
            <p:ph idx="1" type="subTitle"/>
          </p:nvPr>
        </p:nvSpPr>
        <p:spPr>
          <a:xfrm>
            <a:off x="4530350" y="381960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8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27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2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7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2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27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27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27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27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2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7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2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27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2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27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27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27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2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27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5" name="Google Shape;125;p27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27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1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21" name="Google Shape;21;p1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" name="Google Shape;2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" name="Google Shape;24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oogle Shape;27;p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8" name="Google Shape;28;p20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0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0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0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0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20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0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2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20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0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0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0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Google Shape;46;p20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21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50" name="Google Shape;50;p2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21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21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22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58" name="Google Shape;58;p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2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" name="Google Shape;60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23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64" name="Google Shape;64;p2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2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23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23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24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24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24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24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4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4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4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24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24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4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24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24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24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2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24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24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24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4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" name="Google Shape;89;p24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5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93" name="Google Shape;93;p2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2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" name="Google Shape;95;p2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25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25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26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26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26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" name="Google Shape;103;p26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ro"/>
              <a:t>OpenPACS</a:t>
            </a:r>
            <a:endParaRPr/>
          </a:p>
        </p:txBody>
      </p:sp>
      <p:sp>
        <p:nvSpPr>
          <p:cNvPr id="135" name="Google Shape;135;p1"/>
          <p:cNvSpPr txBox="1"/>
          <p:nvPr>
            <p:ph idx="1" type="subTitle"/>
          </p:nvPr>
        </p:nvSpPr>
        <p:spPr>
          <a:xfrm>
            <a:off x="621825" y="4131975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r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ct val="84967"/>
              <a:buNone/>
            </a:pPr>
            <a:r>
              <a:rPr lang="ro">
                <a:solidFill>
                  <a:srgbClr val="FFFFFF"/>
                </a:solidFill>
              </a:rPr>
              <a:t>Reynaud Cade, Florea Gheorghe-Casian,</a:t>
            </a:r>
            <a:endParaRPr>
              <a:solidFill>
                <a:srgbClr val="FFFFFF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ct val="84967"/>
              <a:buNone/>
            </a:pPr>
            <a:r>
              <a:rPr lang="ro">
                <a:solidFill>
                  <a:srgbClr val="FFFFFF"/>
                </a:solidFill>
              </a:rPr>
              <a:t>Alexandru-Mircea Adam, Islamovic Armin</a:t>
            </a:r>
            <a:endParaRPr>
              <a:solidFill>
                <a:srgbClr val="FFFFFF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ct val="109243"/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4967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559f88332e_0_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94" name="Google Shape;194;g2559f88332e_0_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sp>
        <p:nvSpPr>
          <p:cNvPr id="195" name="Google Shape;195;g2559f88332e_0_9"/>
          <p:cNvSpPr txBox="1"/>
          <p:nvPr/>
        </p:nvSpPr>
        <p:spPr>
          <a:xfrm>
            <a:off x="378900" y="4748475"/>
            <a:ext cx="8304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</a:pPr>
            <a:r>
              <a:rPr lang="ro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This is what a ct scan looks like in the viewer</a:t>
            </a:r>
            <a:endParaRPr b="0" i="0" sz="15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6" name="Google Shape;196;g2559f88332e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225" y="393750"/>
            <a:ext cx="7166650" cy="375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5439ea6e71_2_0"/>
          <p:cNvSpPr txBox="1"/>
          <p:nvPr>
            <p:ph type="ctrTitle"/>
          </p:nvPr>
        </p:nvSpPr>
        <p:spPr>
          <a:xfrm>
            <a:off x="484475" y="0"/>
            <a:ext cx="5017500" cy="6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o"/>
              <a:t>Goals</a:t>
            </a:r>
            <a:endParaRPr b="1"/>
          </a:p>
        </p:txBody>
      </p:sp>
      <p:sp>
        <p:nvSpPr>
          <p:cNvPr id="141" name="Google Shape;141;g25439ea6e71_2_0"/>
          <p:cNvSpPr txBox="1"/>
          <p:nvPr>
            <p:ph idx="1" type="subTitle"/>
          </p:nvPr>
        </p:nvSpPr>
        <p:spPr>
          <a:xfrm>
            <a:off x="303550" y="1655175"/>
            <a:ext cx="8282400" cy="3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o"/>
              <a:t>We wanted to implement a more complex viewer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o"/>
              <a:t>We wanted to implement more data types in our database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5439ea6e71_2_5"/>
          <p:cNvSpPr txBox="1"/>
          <p:nvPr>
            <p:ph type="ctrTitle"/>
          </p:nvPr>
        </p:nvSpPr>
        <p:spPr>
          <a:xfrm>
            <a:off x="1896750" y="1744800"/>
            <a:ext cx="5350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Live d</a:t>
            </a:r>
            <a:r>
              <a:rPr lang="ro"/>
              <a:t>emonstration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"/>
          <p:cNvSpPr txBox="1"/>
          <p:nvPr>
            <p:ph idx="1" type="body"/>
          </p:nvPr>
        </p:nvSpPr>
        <p:spPr>
          <a:xfrm>
            <a:off x="1533500" y="4345350"/>
            <a:ext cx="70941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ro" sz="1500"/>
              <a:t>The containers installed via docker in order to be able to access DICOM</a:t>
            </a:r>
            <a:endParaRPr sz="1500"/>
          </a:p>
        </p:txBody>
      </p:sp>
      <p:pic>
        <p:nvPicPr>
          <p:cNvPr id="152" name="Google Shape;15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4488" y="291575"/>
            <a:ext cx="7155024" cy="4024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"/>
          <p:cNvSpPr txBox="1"/>
          <p:nvPr>
            <p:ph idx="1" type="body"/>
          </p:nvPr>
        </p:nvSpPr>
        <p:spPr>
          <a:xfrm>
            <a:off x="914550" y="4389975"/>
            <a:ext cx="73149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ro" sz="1500"/>
              <a:t>The SCU Emulator used for importing </a:t>
            </a:r>
            <a:endParaRPr sz="1500"/>
          </a:p>
        </p:txBody>
      </p:sp>
      <p:pic>
        <p:nvPicPr>
          <p:cNvPr id="158" name="Google Shape;15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34438" y="109975"/>
            <a:ext cx="7275125" cy="409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64" name="Google Shape;164;p9"/>
          <p:cNvSpPr txBox="1"/>
          <p:nvPr>
            <p:ph idx="1" type="body"/>
          </p:nvPr>
        </p:nvSpPr>
        <p:spPr>
          <a:xfrm>
            <a:off x="1297500" y="1534875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165" name="Google Shape;16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3125" y="149850"/>
            <a:ext cx="7637750" cy="4296224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9"/>
          <p:cNvSpPr txBox="1"/>
          <p:nvPr/>
        </p:nvSpPr>
        <p:spPr>
          <a:xfrm>
            <a:off x="814075" y="4588450"/>
            <a:ext cx="7637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</a:pPr>
            <a:r>
              <a:rPr b="0" i="0" lang="ro" sz="15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Choosing the DICOM file viewer</a:t>
            </a:r>
            <a:endParaRPr b="0" i="0" sz="15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0"/>
          <p:cNvSpPr txBox="1"/>
          <p:nvPr>
            <p:ph idx="1" type="body"/>
          </p:nvPr>
        </p:nvSpPr>
        <p:spPr>
          <a:xfrm>
            <a:off x="655050" y="4514625"/>
            <a:ext cx="78339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ro" sz="1500"/>
              <a:t>The imported data</a:t>
            </a:r>
            <a:endParaRPr sz="1500"/>
          </a:p>
        </p:txBody>
      </p:sp>
      <p:pic>
        <p:nvPicPr>
          <p:cNvPr id="172" name="Google Shape;172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5050" y="108075"/>
            <a:ext cx="7833902" cy="4406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78" name="Google Shape;178;p1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179" name="Google Shape;17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0425" y="32250"/>
            <a:ext cx="8223149" cy="462552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2"/>
          <p:cNvSpPr txBox="1"/>
          <p:nvPr/>
        </p:nvSpPr>
        <p:spPr>
          <a:xfrm>
            <a:off x="378900" y="4748475"/>
            <a:ext cx="8304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</a:pPr>
            <a:r>
              <a:rPr b="0" i="0" lang="ro" sz="15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 visual representation of the actual database for the patients with their designated files</a:t>
            </a:r>
            <a:endParaRPr b="0" i="0" sz="15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559f88332e_0_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86" name="Google Shape;186;g2559f88332e_0_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sp>
        <p:nvSpPr>
          <p:cNvPr id="187" name="Google Shape;187;g2559f88332e_0_0"/>
          <p:cNvSpPr txBox="1"/>
          <p:nvPr/>
        </p:nvSpPr>
        <p:spPr>
          <a:xfrm>
            <a:off x="378900" y="4748475"/>
            <a:ext cx="8304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</a:pPr>
            <a:r>
              <a:rPr lang="ro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This is how t</a:t>
            </a:r>
            <a:r>
              <a:rPr b="0" i="0" lang="ro" sz="15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he patients </a:t>
            </a:r>
            <a:r>
              <a:rPr lang="ro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appear in the viewer</a:t>
            </a:r>
            <a:endParaRPr b="0" i="0" sz="15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8" name="Google Shape;188;g2559f88332e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900" y="892550"/>
            <a:ext cx="8181625" cy="272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